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59" r:id="rId6"/>
    <p:sldId id="257" r:id="rId7"/>
    <p:sldId id="260" r:id="rId8"/>
    <p:sldId id="270" r:id="rId9"/>
    <p:sldId id="266" r:id="rId10"/>
    <p:sldId id="268" r:id="rId11"/>
    <p:sldId id="271" r:id="rId12"/>
    <p:sldId id="264" r:id="rId13"/>
    <p:sldId id="269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8686"/>
    <a:srgbClr val="9D585E"/>
    <a:srgbClr val="FFF9F9"/>
    <a:srgbClr val="D3E2E5"/>
    <a:srgbClr val="E8D8D9"/>
    <a:srgbClr val="FA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6EAFC-B603-45D6-B6C7-9E0C9A796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C2EC2C-4C14-4B8B-BA74-80CB1B309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00088D-2A88-447B-B13A-45F32776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5AB357-13AD-49E6-A691-BA587727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848662-2309-401A-BCAD-7E13BDA5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71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B513A-6944-4F7E-B4C8-04271EEA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7177374-5789-40EC-B51D-EA4EBB8DA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66D52C-DE31-4261-B395-9E6263B1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9884BC-49DB-437E-80CA-6DC72F79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A91161-6A56-42A9-85AC-84464596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20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3CBEC-A583-46D8-9865-055D577B8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21D37A-F334-492C-83EE-990E554A3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64EA9F-DBB0-4EEA-9B93-96884F86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B88176-A704-4355-B4B2-5E98975F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AB3FAB-8E61-477A-B05A-AC7EC8D4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47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1BC30-61DD-4BE0-956E-8E8760D5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57F944-1B5A-4F15-861B-5E14FE282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DAC156-CE1E-4A3B-B308-30165E3C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7F4371-29CE-4506-8FFF-D186BDE6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2BBB4A-A013-4E09-9CEC-3EFEB0D1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44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7A604-62D6-4E5C-A948-0A895441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B6275F-4059-494A-A282-47DE45B8E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515482-AB8C-4C41-AA2F-B90E1FEE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68A9B2-90A5-4F7D-ADAA-5314B072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DAC281-A228-4216-B577-ECD1727C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53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FC87E-4017-406C-BC8E-BF1C2446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FAA094-BF5F-47AF-9692-F490EF06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9C64D2-1A23-439F-B20C-51E48BF1F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46E8BA-7C90-4810-91B1-DDAB7779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C2E457-9D1B-418D-921A-45C1C972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F68B6B-9EC0-465D-B722-50BE9AF0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76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AF613-088A-4CFA-AD53-186274E4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5DA45-4B0E-4958-B40D-41813805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74CBA6-69A4-40F0-BC93-95529E6A4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C11133-84DE-49FE-8ABC-7B8C4C87C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FD758C-E23F-4DA4-9F32-AFEECDBA9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FC4FD6-A27C-442D-AFEE-2057E42C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B86B2F-D65C-4455-8B68-5B6F1ED2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45A24E-4D7A-4B79-AE0E-76937DD4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45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812A0-441F-4163-83B7-523D68F2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95A722-45EA-4FFA-BDF7-4DA1999A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4FB886-4646-4E63-916D-B751C16A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9868E0-36DE-4990-AF73-BDB13CAB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25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86DA53-5A65-4F2B-A137-CF9A9F4B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01BCBB2-9310-4BF2-8FC3-6A11DACB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F7E3C0-466C-4883-ABCB-69144A2C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40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D6B2B-B530-4D10-BB7C-1F01F9D5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9D2250-5009-4A5B-9BF5-F53669FE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69CD48-0D9D-4ADB-989C-F72A856B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009252-B9A8-4FD4-B41B-B2F2241B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23C6B3-F8A0-4CAD-B0B5-AA7496E7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B4AD52-983E-4B68-9792-62019442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2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BA096-9A02-44B5-9069-0E89F751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9A257F-2CCC-45D0-814C-96398342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1A7EE6-3956-45FA-9A61-D5D68E08E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567366-1CDE-47D1-94FD-41DCFF87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32418D-5C70-4484-AB70-D52E3F13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699F6D-665D-4C4B-A0C5-B8BBE11A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11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8DF3E4-B289-4D11-8F86-D60E35C3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720ECD-C076-4485-B9C0-6560E07D7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C3697-AB25-4966-AD05-87B5E823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292BB-F4B2-4A4E-8F7D-543C41D21435}" type="datetimeFigureOut">
              <a:rPr lang="pt-BR" smtClean="0"/>
              <a:t>17/03/2021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824940-5A2A-4679-AE76-87253CD1C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843709-03FA-40C9-9E27-E5A5F3FFF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EF846-844D-4E6C-ADB6-F334E48371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64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0427E69-3917-42D8-B213-87285186C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8261"/>
            <a:ext cx="12192000" cy="1201478"/>
          </a:xfrm>
        </p:spPr>
        <p:txBody>
          <a:bodyPr anchor="ctr">
            <a:normAutofit/>
          </a:bodyPr>
          <a:lstStyle/>
          <a:p>
            <a:r>
              <a:rPr lang="pt-BR" sz="4400" dirty="0"/>
              <a:t>Aluno: Gabriel Rodrigues Ibañez - 2186332006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98631229-4F34-4EA0-A09B-DEEF7422C5A0}"/>
              </a:ext>
            </a:extLst>
          </p:cNvPr>
          <p:cNvSpPr txBox="1">
            <a:spLocks/>
          </p:cNvSpPr>
          <p:nvPr/>
        </p:nvSpPr>
        <p:spPr>
          <a:xfrm>
            <a:off x="0" y="4805831"/>
            <a:ext cx="12192000" cy="871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Entrega 1 – Apresentação da ideia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F74004B-B1EA-4E01-B815-541770B43377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566582D-16FE-4CD6-89BC-54E680BCBD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chemeClr val="bg1"/>
                </a:solidFill>
              </a:rPr>
              <a:t>IESB     #hackathon2021     Aplicativos Móveis</a:t>
            </a:r>
          </a:p>
        </p:txBody>
      </p:sp>
    </p:spTree>
    <p:extLst>
      <p:ext uri="{BB962C8B-B14F-4D97-AF65-F5344CB8AC3E}">
        <p14:creationId xmlns:p14="http://schemas.microsoft.com/office/powerpoint/2010/main" val="108319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Mobile -Visualização</a:t>
            </a:r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D989FB2-9374-4A61-A0D8-130C6653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245" y="1577531"/>
            <a:ext cx="2548605" cy="4530853"/>
          </a:xfrm>
          <a:prstGeom prst="rect">
            <a:avLst/>
          </a:prstGeom>
        </p:spPr>
      </p:pic>
      <p:pic>
        <p:nvPicPr>
          <p:cNvPr id="21" name="Imagem 20" descr="Tel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C390A9A9-6AF2-4D9E-9F52-13F5DDB7E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4" y="1544583"/>
            <a:ext cx="2548605" cy="4530853"/>
          </a:xfrm>
          <a:prstGeom prst="rect">
            <a:avLst/>
          </a:prstGeom>
        </p:spPr>
      </p:pic>
      <p:pic>
        <p:nvPicPr>
          <p:cNvPr id="23" name="Imagem 2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27D1FFE-0191-4CF2-9463-914367E04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63" y="1577531"/>
            <a:ext cx="2548605" cy="45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Web - Inicio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58C714-CAF8-4198-88C8-1FE8773D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1" b="4948"/>
          <a:stretch/>
        </p:blipFill>
        <p:spPr>
          <a:xfrm>
            <a:off x="0" y="1151923"/>
            <a:ext cx="12192000" cy="5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Web - Inicio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0297463-CE7E-4905-81B4-60CC6E741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0" b="7879"/>
          <a:stretch/>
        </p:blipFill>
        <p:spPr>
          <a:xfrm>
            <a:off x="-1" y="1135624"/>
            <a:ext cx="12383499" cy="57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Web - Cadastro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66BB4-C7C2-4004-AAE7-37861BB7B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8" r="41230" b="5785"/>
          <a:stretch/>
        </p:blipFill>
        <p:spPr>
          <a:xfrm>
            <a:off x="434715" y="1681161"/>
            <a:ext cx="5427802" cy="4382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FB407E-DBFE-4336-BD2A-77BFBCE06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0" r="42033" b="5552"/>
          <a:stretch/>
        </p:blipFill>
        <p:spPr>
          <a:xfrm>
            <a:off x="6459545" y="1846053"/>
            <a:ext cx="5297740" cy="43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4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F415281-BFE1-4396-A62F-08C3179F1127}"/>
              </a:ext>
            </a:extLst>
          </p:cNvPr>
          <p:cNvSpPr txBox="1">
            <a:spLocks/>
          </p:cNvSpPr>
          <p:nvPr/>
        </p:nvSpPr>
        <p:spPr>
          <a:xfrm>
            <a:off x="3058588" y="2751318"/>
            <a:ext cx="6430780" cy="135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Apresentação Prática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C9F315-94C0-40F8-A43C-BD9EF1BF46BC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9CF580BE-3F64-4318-B30A-521A725E1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Web</a:t>
            </a:r>
          </a:p>
        </p:txBody>
      </p:sp>
    </p:spTree>
    <p:extLst>
      <p:ext uri="{BB962C8B-B14F-4D97-AF65-F5344CB8AC3E}">
        <p14:creationId xmlns:p14="http://schemas.microsoft.com/office/powerpoint/2010/main" val="316380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D2ADDB6-2A77-415A-B3B2-3CFFA4194778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2FB376C-7370-4A50-AB5C-A38639EF7C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Proposta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BD96E7D-2E16-40F9-BF6D-6DAB286EA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27" y="1738755"/>
            <a:ext cx="1841500" cy="1816100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139CDC70-91F7-4C8B-B817-E1EDADEE7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r="3552"/>
          <a:stretch/>
        </p:blipFill>
        <p:spPr>
          <a:xfrm>
            <a:off x="3267856" y="1520045"/>
            <a:ext cx="3972393" cy="2133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CDBB31-CC4A-4984-A8AA-5000DE35A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6"/>
          <a:stretch/>
        </p:blipFill>
        <p:spPr bwMode="auto">
          <a:xfrm>
            <a:off x="8425825" y="1520045"/>
            <a:ext cx="2518348" cy="494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5994367-6839-43D7-BA61-03D59D84255C}"/>
              </a:ext>
            </a:extLst>
          </p:cNvPr>
          <p:cNvSpPr txBox="1">
            <a:spLocks/>
          </p:cNvSpPr>
          <p:nvPr/>
        </p:nvSpPr>
        <p:spPr>
          <a:xfrm>
            <a:off x="747009" y="4063587"/>
            <a:ext cx="7302708" cy="2133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Aplicativo imobiliário que permite o cadastro e procura de kit nets próximos a centros universitários</a:t>
            </a:r>
          </a:p>
        </p:txBody>
      </p:sp>
    </p:spTree>
    <p:extLst>
      <p:ext uri="{BB962C8B-B14F-4D97-AF65-F5344CB8AC3E}">
        <p14:creationId xmlns:p14="http://schemas.microsoft.com/office/powerpoint/2010/main" val="53019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D2ADDB6-2A77-415A-B3B2-3CFFA4194778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2FB376C-7370-4A50-AB5C-A38639EF7C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Motivação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5994367-6839-43D7-BA61-03D59D84255C}"/>
              </a:ext>
            </a:extLst>
          </p:cNvPr>
          <p:cNvSpPr txBox="1">
            <a:spLocks/>
          </p:cNvSpPr>
          <p:nvPr/>
        </p:nvSpPr>
        <p:spPr>
          <a:xfrm>
            <a:off x="2790201" y="1460566"/>
            <a:ext cx="7600014" cy="181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Morar próximo da faculdade em muitos casos representa economia de tempo e dinheiro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625DC6-029A-4DBD-AC16-38DC4710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3"/>
          <a:stretch/>
        </p:blipFill>
        <p:spPr bwMode="auto">
          <a:xfrm>
            <a:off x="0" y="3589086"/>
            <a:ext cx="5580402" cy="3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A41CFB6-0086-4650-B7F1-9A677086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201" y="4654134"/>
            <a:ext cx="3305799" cy="22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B27CF8B-5F76-44A4-BB50-832F7663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02" y="4654133"/>
            <a:ext cx="3305799" cy="22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F8184EC-7B0F-4BEF-BD97-9EEB6471769D}"/>
              </a:ext>
            </a:extLst>
          </p:cNvPr>
          <p:cNvSpPr txBox="1">
            <a:spLocks/>
          </p:cNvSpPr>
          <p:nvPr/>
        </p:nvSpPr>
        <p:spPr>
          <a:xfrm>
            <a:off x="5086194" y="3190100"/>
            <a:ext cx="7600014" cy="181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Apartamento da 409 Sul</a:t>
            </a:r>
          </a:p>
        </p:txBody>
      </p:sp>
    </p:spTree>
    <p:extLst>
      <p:ext uri="{BB962C8B-B14F-4D97-AF65-F5344CB8AC3E}">
        <p14:creationId xmlns:p14="http://schemas.microsoft.com/office/powerpoint/2010/main" val="39796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405EED-FDF3-4E19-AF39-07A18D80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2" b="6613"/>
          <a:stretch/>
        </p:blipFill>
        <p:spPr>
          <a:xfrm>
            <a:off x="2498" y="1004341"/>
            <a:ext cx="12192000" cy="586864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29F3D23-08F3-4AB0-A35D-158FFC6EB921}"/>
              </a:ext>
            </a:extLst>
          </p:cNvPr>
          <p:cNvSpPr/>
          <p:nvPr/>
        </p:nvSpPr>
        <p:spPr>
          <a:xfrm>
            <a:off x="2173574" y="2853038"/>
            <a:ext cx="10018426" cy="1509100"/>
          </a:xfrm>
          <a:prstGeom prst="rect">
            <a:avLst/>
          </a:prstGeom>
          <a:solidFill>
            <a:srgbClr val="C1868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2ADDB6-2A77-415A-B3B2-3CFFA4194778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2FB376C-7370-4A50-AB5C-A38639EF7C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Motivação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5994367-6839-43D7-BA61-03D59D84255C}"/>
              </a:ext>
            </a:extLst>
          </p:cNvPr>
          <p:cNvSpPr txBox="1">
            <a:spLocks/>
          </p:cNvSpPr>
          <p:nvPr/>
        </p:nvSpPr>
        <p:spPr>
          <a:xfrm>
            <a:off x="3420255" y="2699538"/>
            <a:ext cx="7525063" cy="181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No caso do IESB Sul, há uma grande faixa de imóveis próximos</a:t>
            </a:r>
          </a:p>
        </p:txBody>
      </p:sp>
    </p:spTree>
    <p:extLst>
      <p:ext uri="{BB962C8B-B14F-4D97-AF65-F5344CB8AC3E}">
        <p14:creationId xmlns:p14="http://schemas.microsoft.com/office/powerpoint/2010/main" val="277022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4991F-85EA-4C64-AF2C-3A491D98F32F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E22C21-3B14-4F1B-BF77-265FBF272E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Design e estilização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504F265-7003-444C-9656-008CA555B3DE}"/>
              </a:ext>
            </a:extLst>
          </p:cNvPr>
          <p:cNvSpPr txBox="1">
            <a:spLocks/>
          </p:cNvSpPr>
          <p:nvPr/>
        </p:nvSpPr>
        <p:spPr>
          <a:xfrm>
            <a:off x="2564567" y="1912711"/>
            <a:ext cx="7302708" cy="135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Cores suaves, em tom pastel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CFB4F40-0D41-40B0-B973-F42761CCCB5E}"/>
              </a:ext>
            </a:extLst>
          </p:cNvPr>
          <p:cNvSpPr txBox="1">
            <a:spLocks/>
          </p:cNvSpPr>
          <p:nvPr/>
        </p:nvSpPr>
        <p:spPr>
          <a:xfrm>
            <a:off x="3000531" y="3510726"/>
            <a:ext cx="6430780" cy="135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Aspecto minimalista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E758977-3685-4208-B5C9-F45500307A1A}"/>
              </a:ext>
            </a:extLst>
          </p:cNvPr>
          <p:cNvSpPr txBox="1">
            <a:spLocks/>
          </p:cNvSpPr>
          <p:nvPr/>
        </p:nvSpPr>
        <p:spPr>
          <a:xfrm>
            <a:off x="3090472" y="5108741"/>
            <a:ext cx="6430780" cy="135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C18686"/>
                </a:solidFill>
              </a:rPr>
              <a:t>Fácil utilização</a:t>
            </a:r>
          </a:p>
        </p:txBody>
      </p:sp>
    </p:spTree>
    <p:extLst>
      <p:ext uri="{BB962C8B-B14F-4D97-AF65-F5344CB8AC3E}">
        <p14:creationId xmlns:p14="http://schemas.microsoft.com/office/powerpoint/2010/main" val="160702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EFD7264-9010-4052-9C47-EC5406DE00F2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F7DFFDE-19DA-4010-9723-22C998451E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Paleta de cores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4C4689-5DBD-45AB-8071-2B3D10632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59" b="1"/>
          <a:stretch/>
        </p:blipFill>
        <p:spPr>
          <a:xfrm>
            <a:off x="0" y="2248524"/>
            <a:ext cx="12192000" cy="462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D40FC4-28DD-43FC-872B-C0DD18DC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28623" r="39216" b="47956"/>
          <a:stretch/>
        </p:blipFill>
        <p:spPr>
          <a:xfrm>
            <a:off x="1460999" y="3116905"/>
            <a:ext cx="3722386" cy="10159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1DC160-6DE5-4F80-8AC1-6B324D77F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t="24687" r="50000" b="46227"/>
          <a:stretch/>
        </p:blipFill>
        <p:spPr>
          <a:xfrm>
            <a:off x="2013678" y="1758860"/>
            <a:ext cx="2108617" cy="8856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65C2E68-9444-411A-86BF-8A983F0AB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057" t="55554" r="67172" b="35218"/>
          <a:stretch/>
        </p:blipFill>
        <p:spPr>
          <a:xfrm>
            <a:off x="6154912" y="1758860"/>
            <a:ext cx="5416105" cy="976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CA2A9B5-8839-4A32-88A7-37E6F9C21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44" t="29137" r="39632" b="5989"/>
          <a:stretch/>
        </p:blipFill>
        <p:spPr>
          <a:xfrm>
            <a:off x="6836119" y="3116905"/>
            <a:ext cx="4094505" cy="29268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6476C9-073C-4CD5-92C2-A8EBEBB6D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8" t="52424" r="13688" b="26546"/>
          <a:stretch/>
        </p:blipFill>
        <p:spPr>
          <a:xfrm>
            <a:off x="1406806" y="5291723"/>
            <a:ext cx="3844462" cy="9092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19B8FED-F878-4A06-966D-84B2DEE8D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02" t="28623" r="13689" b="47956"/>
          <a:stretch/>
        </p:blipFill>
        <p:spPr>
          <a:xfrm>
            <a:off x="1399961" y="4179167"/>
            <a:ext cx="1929076" cy="9766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AEBD295-DD2B-4D85-9550-1F37CB35C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52578" r="64113" b="26392"/>
          <a:stretch/>
        </p:blipFill>
        <p:spPr>
          <a:xfrm>
            <a:off x="3294816" y="4213522"/>
            <a:ext cx="1956451" cy="97662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Fontes</a:t>
            </a:r>
          </a:p>
        </p:txBody>
      </p:sp>
    </p:spTree>
    <p:extLst>
      <p:ext uri="{BB962C8B-B14F-4D97-AF65-F5344CB8AC3E}">
        <p14:creationId xmlns:p14="http://schemas.microsoft.com/office/powerpoint/2010/main" val="387907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Mobile - início</a:t>
            </a:r>
          </a:p>
        </p:txBody>
      </p:sp>
      <p:pic>
        <p:nvPicPr>
          <p:cNvPr id="15" name="Imagem 14" descr="Mapa&#10;&#10;Descrição gerada automaticamente">
            <a:extLst>
              <a:ext uri="{FF2B5EF4-FFF2-40B4-BE49-F238E27FC236}">
                <a16:creationId xmlns:a16="http://schemas.microsoft.com/office/drawing/2014/main" id="{6F528F7D-9F0E-48DC-A199-F8979B49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64" y="1596601"/>
            <a:ext cx="2577922" cy="458297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649FB81-82B8-4EA9-8993-2D6F5634E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t="18760" r="57834" b="15969"/>
          <a:stretch/>
        </p:blipFill>
        <p:spPr bwMode="auto">
          <a:xfrm>
            <a:off x="2986314" y="1624058"/>
            <a:ext cx="2577922" cy="4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9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48C37CD-7EBF-4A22-B529-0C818B5D13A3}"/>
              </a:ext>
            </a:extLst>
          </p:cNvPr>
          <p:cNvSpPr/>
          <p:nvPr/>
        </p:nvSpPr>
        <p:spPr>
          <a:xfrm>
            <a:off x="0" y="-3776"/>
            <a:ext cx="12192000" cy="1155699"/>
          </a:xfrm>
          <a:prstGeom prst="rect">
            <a:avLst/>
          </a:prstGeom>
          <a:solidFill>
            <a:srgbClr val="C1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C36967F-4A95-4BF6-BF0A-B6299298BB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Versão Mobile - Cadastro</a:t>
            </a:r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D989FB2-9374-4A61-A0D8-130C6653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30" y="1608511"/>
            <a:ext cx="2597941" cy="4618562"/>
          </a:xfrm>
          <a:prstGeom prst="rect">
            <a:avLst/>
          </a:prstGeom>
        </p:spPr>
      </p:pic>
      <p:pic>
        <p:nvPicPr>
          <p:cNvPr id="10" name="Imagem 9" descr="Aplicativo, Mapa&#10;&#10;Descrição gerada automaticamente">
            <a:extLst>
              <a:ext uri="{FF2B5EF4-FFF2-40B4-BE49-F238E27FC236}">
                <a16:creationId xmlns:a16="http://schemas.microsoft.com/office/drawing/2014/main" id="{B4E85893-29F9-4014-99A5-6D902F55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0" y="1618025"/>
            <a:ext cx="2629921" cy="4675416"/>
          </a:xfrm>
          <a:prstGeom prst="rect">
            <a:avLst/>
          </a:prstGeom>
        </p:spPr>
      </p:pic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976B7F6-A13E-4E28-ABFB-ECB5A32D8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30" y="1608511"/>
            <a:ext cx="2629921" cy="46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6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111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Aluno: Gabriel Rodrigues Ibañez - 2186332006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do Socorro Rodrigues Ibañez</dc:creator>
  <cp:lastModifiedBy>Maria do Socorro Rodrigues Ibañez</cp:lastModifiedBy>
  <cp:revision>26</cp:revision>
  <dcterms:created xsi:type="dcterms:W3CDTF">2021-03-17T12:28:19Z</dcterms:created>
  <dcterms:modified xsi:type="dcterms:W3CDTF">2021-03-17T22:23:13Z</dcterms:modified>
</cp:coreProperties>
</file>